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8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84" r:id="rId17"/>
    <p:sldId id="272" r:id="rId18"/>
    <p:sldId id="274" r:id="rId19"/>
    <p:sldId id="273" r:id="rId20"/>
    <p:sldId id="275" r:id="rId21"/>
    <p:sldId id="269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350" autoAdjust="0"/>
  </p:normalViewPr>
  <p:slideViewPr>
    <p:cSldViewPr snapToGrid="0" snapToObjects="1">
      <p:cViewPr varScale="1">
        <p:scale>
          <a:sx n="93" d="100"/>
          <a:sy n="93" d="100"/>
        </p:scale>
        <p:origin x="232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4114A-66FE-0746-95F7-0CF74FB8EF0A}" type="datetimeFigureOut">
              <a:rPr lang="en-NG" smtClean="0"/>
              <a:t>30/03/2022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7CD00-1CB2-F54D-8272-A61A609C1B60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2060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Current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First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Current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First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Current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Current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Current Monthly Income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09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Out of the 86.23% of respondents that did not lose their job to Covid-19, 26.80% of them experienced salary cut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Out of the 86.23% of respondents that did not lose their job to Covid-19, 26.80% of them experienced salary cut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Salary Currency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hundredPercentStackedColumnChart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Graduates' Course of Study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c4d943-7bf0-4feb-9c1a-cd94a2815674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hyperlink" Target="https://app.powerbi.com/groups/me/reports/08c4d943-7bf0-4feb-9c1a-cd94a2815674/?pbi_source=PowerPoint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c4d943-7bf0-4feb-9c1a-cd94a281567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a7a5708-d3a0-4647-bc95-17e339624042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ie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Respondents / Gender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Graduates / Universities Attended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Universities - 01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University - 02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University - 03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urrent Monthly Income ,First Monthly Incom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Income Distribution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urrent Monthly Income ,First Monthly Incom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Income Distribution / Gender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eChart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Salary Achievement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urrent Monthly Incom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Income Distribution / Degree Level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Current Monthly Incom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Income Distribution / Industry Sector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Current Monthly Incom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Monthly Income Distribution / Sub Tech Industry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lumnChart ,barChart ,donutChart ,columnChart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Graduates / Employment Status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hundredPercentStackedBarChart ,textbox ,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Diversion of Career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ie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of Study &amp; Employment</a:t>
            </a:r>
          </a:p>
        </p:txBody>
      </p:sp>
    </p:spTree>
    <p:extLst>
      <p:ext uri="{BB962C8B-B14F-4D97-AF65-F5344CB8AC3E}">
        <p14:creationId xmlns:p14="http://schemas.microsoft.com/office/powerpoint/2010/main" val="120240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clustered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Idealogy About Tech Industry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 of Work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Out of the 86.23% of respondents that did not lose their job to Covid-19, 26.80% of them experienced salary cut ,Out of the 86.23% of respondents that did not lose their job to Covid-19, 26.80% of them experienced salary cut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Influence of COVID-19 on Employment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alary Currenc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Currency of Salary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donut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Factors of Employment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Skills Developed During Higher Education Level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Graduate Employers In Nigeria</a:t>
            </a:r>
          </a:p>
        </p:txBody>
      </p:sp>
      <p:pic>
        <p:nvPicPr>
          <p:cNvPr id="5" name="Picture" title="This slide contains the following visuals: donutChart ,textbox. Please refer to the notes on this slide for details">
            <a:hlinkClick r:id="rId5"/>
            <a:extLst>
              <a:ext uri="{FF2B5EF4-FFF2-40B4-BE49-F238E27FC236}">
                <a16:creationId xmlns:a16="http://schemas.microsoft.com/office/drawing/2014/main" id="{C31C369D-AB40-D949-BDC5-41929C570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5240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onutChart ,textbox ,hundredPercentStackedBar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Did Graduates Find Out About The Jobs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hundredPercentStackedColumnChart ,tableEx ,pieChart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Graduates / Degree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10 Graduates' Course of Study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Graduates / Course of Study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Course of Study - 01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Course of Study - 02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Employable Course of Study - 03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extbox ,Top 10 Graduates' Course of Study ,textbox ,Top 10 Graduates' Course of Study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Job Role of Employed Graduates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744</Words>
  <Application>Microsoft Macintosh PowerPoint</Application>
  <PresentationFormat>Widescreen</PresentationFormat>
  <Paragraphs>297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Custom Design</vt:lpstr>
      <vt:lpstr>Total Respondents / Gender</vt:lpstr>
      <vt:lpstr>Graduates / Employment Status</vt:lpstr>
      <vt:lpstr>How Did Graduates Find Out About The Jobs</vt:lpstr>
      <vt:lpstr>Graduates / Degree</vt:lpstr>
      <vt:lpstr>Graduates / Course of Study</vt:lpstr>
      <vt:lpstr>Most Employable Course of Study - 01</vt:lpstr>
      <vt:lpstr>Most Employable Course of Study - 02</vt:lpstr>
      <vt:lpstr>Most Employable Course of Study - 03</vt:lpstr>
      <vt:lpstr>Job Role of Employed Graduates</vt:lpstr>
      <vt:lpstr>Graduates / Universities Attended</vt:lpstr>
      <vt:lpstr>Most Employable Universities - 01</vt:lpstr>
      <vt:lpstr>Most Employable University - 02</vt:lpstr>
      <vt:lpstr>Most Employable University - 03</vt:lpstr>
      <vt:lpstr>Monthly Income Distribution</vt:lpstr>
      <vt:lpstr>Monthly Income Distribution / Gender</vt:lpstr>
      <vt:lpstr>Salary Achievement</vt:lpstr>
      <vt:lpstr>Monthly Income Distribution / Degree Level</vt:lpstr>
      <vt:lpstr>Monthly Income Distribution / Industry Sector</vt:lpstr>
      <vt:lpstr>Monthly Income Distribution / Sub Tech Industry</vt:lpstr>
      <vt:lpstr>Diversion of Career</vt:lpstr>
      <vt:lpstr>Course of Study &amp; Employment</vt:lpstr>
      <vt:lpstr>Idealogy About Tech Industry</vt:lpstr>
      <vt:lpstr>Mode of Work</vt:lpstr>
      <vt:lpstr>Influence of COVID-19 on Employment</vt:lpstr>
      <vt:lpstr>Currency of Salary</vt:lpstr>
      <vt:lpstr>Factors of Employment</vt:lpstr>
      <vt:lpstr>Top Skills Developed During Higher Education Level</vt:lpstr>
      <vt:lpstr>Top Graduate Employers In Nigeria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Microsoft Office User</cp:lastModifiedBy>
  <cp:revision>5</cp:revision>
  <dcterms:created xsi:type="dcterms:W3CDTF">2016-09-04T11:54:55Z</dcterms:created>
  <dcterms:modified xsi:type="dcterms:W3CDTF">2022-03-30T15:13:52Z</dcterms:modified>
</cp:coreProperties>
</file>